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  <p:sldId id="874" r:id="rId17"/>
    <p:sldId id="875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基础训练   </a:t>
            </a:r>
            <a:r>
              <a:rPr lang="en-US" altLang="zh-CN" sz="4800" b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5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old is David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 sz="340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34566" y="3325098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推理判断题。根据第三段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also eat a big birthday cake with fifteen candles.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可知，戴维生日蛋糕上有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根蜡烛，所以他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4213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断代词指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underlined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  Paragraph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refer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ideas of birthday foods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symbol of long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cake with the coin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special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 sz="3400"/>
          </a:p>
        </p:txBody>
      </p:sp>
      <p:pic>
        <p:nvPicPr>
          <p:cNvPr id="6" name="中考新考法-6.eps" descr="id:214750187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54846" y="917241"/>
            <a:ext cx="5904656" cy="641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41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代词指代题。根据最后一段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of these birthday foods may be different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the ideas are the same. They bring good luck to the birthday person.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指代的是生日食物的寓意。故选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67248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断文章篇章结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构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right structure of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Paragraph 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Paragraph 2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qx27.jpg" descr="id:214750188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342678" y="3433423"/>
            <a:ext cx="1263272" cy="1435737"/>
          </a:xfrm>
          <a:prstGeom prst="rect">
            <a:avLst/>
          </a:prstGeom>
        </p:spPr>
      </p:pic>
      <p:pic>
        <p:nvPicPr>
          <p:cNvPr id="4" name="qx28.jpg" descr="id:214750189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832003" y="3645024"/>
            <a:ext cx="1471115" cy="1195465"/>
          </a:xfrm>
          <a:prstGeom prst="rect">
            <a:avLst/>
          </a:prstGeom>
        </p:spPr>
      </p:pic>
      <p:pic>
        <p:nvPicPr>
          <p:cNvPr id="5" name="qx29.jpg" descr="id:214750189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455245" y="3717032"/>
            <a:ext cx="1471115" cy="1195465"/>
          </a:xfrm>
          <a:prstGeom prst="rect">
            <a:avLst/>
          </a:prstGeom>
        </p:spPr>
      </p:pic>
      <p:pic>
        <p:nvPicPr>
          <p:cNvPr id="6" name="qx30.jpg" descr="id:2147501905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119542" y="3409174"/>
            <a:ext cx="1440160" cy="1676010"/>
          </a:xfrm>
          <a:prstGeom prst="rect">
            <a:avLst/>
          </a:prstGeom>
        </p:spPr>
      </p:pic>
      <p:pic>
        <p:nvPicPr>
          <p:cNvPr id="7" name="中考新考法-8.eps" descr="id:2147501877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2748930" y="936256"/>
            <a:ext cx="6480720" cy="613983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167375" y="919004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 sz="3600"/>
          </a:p>
        </p:txBody>
      </p:sp>
    </p:spTree>
    <p:extLst>
      <p:ext uri="{BB962C8B-B14F-4D97-AF65-F5344CB8AC3E}">
        <p14:creationId xmlns:p14="http://schemas.microsoft.com/office/powerpoint/2010/main" val="1729020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篇章结构题。文章第一段总述生日对大多数人很特别及庆祝方式，并引出世界各地生日食物的话题；第二、三、四段分别介绍中国、英国、加拿大人在生日时吃的食物；第五段总结这些生日食物虽不同，但寓意相同。文章结构是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18643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题归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纳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best title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birthday gifts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food for birthday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symbol of birthday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meaning of birthday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中考新考法-4.eps" descr="id:214750191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10831" y="937295"/>
            <a:ext cx="4680520" cy="59673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167375" y="919004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 sz="3600"/>
          </a:p>
        </p:txBody>
      </p:sp>
    </p:spTree>
    <p:extLst>
      <p:ext uri="{BB962C8B-B14F-4D97-AF65-F5344CB8AC3E}">
        <p14:creationId xmlns:p14="http://schemas.microsoft.com/office/powerpoint/2010/main" val="39171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标题归纳题。文章围绕不同国家人们生日时吃的食物展开，如中国的长寿面和鸡蛋、英国的生日蛋糕、加拿大带硬币的蛋糕等，所以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生日食物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符合主题。故选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95381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33665"/>
            <a:ext cx="11567000" cy="5087623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98275"/>
            <a:ext cx="11485848" cy="5324535"/>
          </a:xfrm>
        </p:spPr>
        <p:txBody>
          <a:bodyPr/>
          <a:lstStyle/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 sz="340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people still eat very long noodles for their birthdays because the long noodles are a symbol of long life. </a:t>
            </a:r>
            <a:endParaRPr lang="zh-CN" altLang="zh-CN" sz="3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34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z="34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许多人仍然在生日时吃长寿面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因为长寿面是长寿的象征。</a:t>
            </a:r>
            <a:endParaRPr lang="zh-CN" altLang="zh-CN" sz="3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3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40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句是主从复合句。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340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</a:t>
            </a:r>
            <a:r>
              <a:rPr lang="en-US" altLang="zh-CN" sz="340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，引导原因状语从句，说明事情发生的原因。</a:t>
            </a:r>
            <a:endParaRPr lang="zh-CN" altLang="zh-CN" sz="34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70480" y="3140968"/>
            <a:ext cx="1224136" cy="37843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633" y="859983"/>
            <a:ext cx="2850254" cy="553993"/>
          </a:xfrm>
          <a:prstGeom prst="rect">
            <a:avLst/>
          </a:prstGeom>
        </p:spPr>
      </p:pic>
      <p:pic>
        <p:nvPicPr>
          <p:cNvPr id="6" name="分析.eps" descr="id:214748734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07148" y="4690640"/>
            <a:ext cx="1250325" cy="386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704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558" y="836712"/>
            <a:ext cx="11584144" cy="149647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387739"/>
            <a:ext cx="3024336" cy="790377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387739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文是一篇说明文</a:t>
            </a:r>
            <a:r>
              <a:rPr lang="zh-CN" altLang="zh-CN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主要介绍了不同国家的生日饮食习俗。</a:t>
            </a:r>
            <a:endParaRPr lang="zh-CN" altLang="zh-CN" sz="90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6311230" y="4017838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湖北十堰丹江口期末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8271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331116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Birthday is a special day for most 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may spend much time celebrating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birthdays, we may go for a trip, have a party or watch a film with our parents and friends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also enjoy some special food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35591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know what people eat on their birthdays around the world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are three students from different countries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tell us what food they eat on their birthdays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36940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 Jing is from Beijing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China, it is getting popular to have a cake on your birthday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many people still eat very long noodles for their birthdays because the long noodles are a symbol of long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some places, Chinese people also eat eggs on their birthdays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a symbol of life and good luck,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says Liu Jing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00733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so happy because today is my birthday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want to have a birthday party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the party, we can play games, sing and dance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also eat a big birthday cake with fifteen candles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sure we can have a good time at my birthday party,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says David from the UK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011127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415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Canada, people put a coin into the cake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the birthday person eats the cake with the coin, he or she will be lucky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so happy because I eat the cake with a coin,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says Sandy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of these birthday foods may be different, but the ideas are the same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bring good luck to the birthday person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86312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细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节多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 people do on their birthdays according to Paragraph 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 a film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for a trip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a birthday party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 football games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①②④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②③④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 sz="3400"/>
          </a:p>
        </p:txBody>
      </p:sp>
      <p:pic>
        <p:nvPicPr>
          <p:cNvPr id="4" name="中考新考法-4.eps" descr="id:214750186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54263" y="933275"/>
            <a:ext cx="4752528" cy="605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224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细节理解题。根据第一段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birthdays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may go for a trip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a party or watch a film with our parents and friends.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可知，生日时人们可能去旅行、举办派对或看电影，不包括看足球比赛，所以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①②③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5566336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835</TotalTime>
  <Words>681</Words>
  <Application>Microsoft Office PowerPoint</Application>
  <PresentationFormat>自定义</PresentationFormat>
  <Paragraphs>46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485</cp:revision>
  <dcterms:created xsi:type="dcterms:W3CDTF">2020-11-06T05:24:00Z</dcterms:created>
  <dcterms:modified xsi:type="dcterms:W3CDTF">2025-09-13T05:48:31Z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